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94"/>
    <p:restoredTop sz="96327"/>
  </p:normalViewPr>
  <p:slideViewPr>
    <p:cSldViewPr snapToGrid="0" snapToObjects="1">
      <p:cViewPr varScale="1">
        <p:scale>
          <a:sx n="182" d="100"/>
          <a:sy n="182" d="100"/>
        </p:scale>
        <p:origin x="19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53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625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770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7735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578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654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15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37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29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873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13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594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902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28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91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0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359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61B32-6191-9C43-B677-53E3742EAF4A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9361D-4728-3A4E-94C8-22879CF49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0077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68DBD-4522-7947-8E0E-1123442AA9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News Article Summarization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9E1681-EDBE-3844-B96C-61FC27B518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Thomas Lazarus</a:t>
            </a:r>
          </a:p>
        </p:txBody>
      </p:sp>
    </p:spTree>
    <p:extLst>
      <p:ext uri="{BB962C8B-B14F-4D97-AF65-F5344CB8AC3E}">
        <p14:creationId xmlns:p14="http://schemas.microsoft.com/office/powerpoint/2010/main" val="65561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E989-3AA2-DC4F-818A-1EEB63DAB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Already Done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26271-48FA-D64C-9FB2-F59B3C47C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Scraper</a:t>
            </a:r>
          </a:p>
          <a:p>
            <a:r>
              <a:rPr lang="en-US" dirty="0"/>
              <a:t>Docker Containers</a:t>
            </a:r>
          </a:p>
          <a:p>
            <a:r>
              <a:rPr lang="en-US" dirty="0"/>
              <a:t>Baseline model</a:t>
            </a:r>
          </a:p>
        </p:txBody>
      </p:sp>
    </p:spTree>
    <p:extLst>
      <p:ext uri="{BB962C8B-B14F-4D97-AF65-F5344CB8AC3E}">
        <p14:creationId xmlns:p14="http://schemas.microsoft.com/office/powerpoint/2010/main" val="1022905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437A2-AF74-CD46-A035-BE6BCD9CA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Need Done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1C12-C659-2D4A-A746-CB9C744C9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needs to be made more efficient</a:t>
            </a:r>
          </a:p>
          <a:p>
            <a:r>
              <a:rPr lang="en-US" dirty="0"/>
              <a:t>Front end needs polishing</a:t>
            </a:r>
          </a:p>
          <a:p>
            <a:r>
              <a:rPr lang="en-US" dirty="0" err="1"/>
              <a:t>mySQL</a:t>
            </a:r>
            <a:r>
              <a:rPr lang="en-US" dirty="0"/>
              <a:t> database implementation</a:t>
            </a:r>
          </a:p>
          <a:p>
            <a:pPr lvl="1"/>
            <a:r>
              <a:rPr lang="en-US" dirty="0"/>
              <a:t>This is to track user emails if a daily newsletter gets implemented</a:t>
            </a:r>
          </a:p>
        </p:txBody>
      </p:sp>
    </p:spTree>
    <p:extLst>
      <p:ext uri="{BB962C8B-B14F-4D97-AF65-F5344CB8AC3E}">
        <p14:creationId xmlns:p14="http://schemas.microsoft.com/office/powerpoint/2010/main" val="1330438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A6437-F28E-1B4A-B480-BC6E75D61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9D6D7B6B-CA6F-EB44-9709-43BBEB8E6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9164" y="2056100"/>
            <a:ext cx="6030495" cy="2745800"/>
          </a:xfrm>
        </p:spPr>
      </p:pic>
    </p:spTree>
    <p:extLst>
      <p:ext uri="{BB962C8B-B14F-4D97-AF65-F5344CB8AC3E}">
        <p14:creationId xmlns:p14="http://schemas.microsoft.com/office/powerpoint/2010/main" val="624555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0224-492D-7949-B92F-C2287CB27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View of Front end</a:t>
            </a:r>
          </a:p>
        </p:txBody>
      </p:sp>
      <p:pic>
        <p:nvPicPr>
          <p:cNvPr id="6" name="Screen Recording 2020-10-19 at 10.01.55 AM.mov" descr="Screen Recording 2020-10-19 at 10.01.55 AM.mov">
            <a:hlinkClick r:id="" action="ppaction://media"/>
            <a:extLst>
              <a:ext uri="{FF2B5EF4-FFF2-40B4-BE49-F238E27FC236}">
                <a16:creationId xmlns:a16="http://schemas.microsoft.com/office/drawing/2014/main" id="{2C67102F-7ECD-4D46-8D35-F237CA7AD4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7012" y="2769922"/>
            <a:ext cx="9144921" cy="131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056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2616B-2CCF-264A-AB8F-ADF6B17A0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8681A-49F3-FA43-BF9E-49C7668A3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Summarization Efficient</a:t>
            </a:r>
          </a:p>
          <a:p>
            <a:pPr lvl="1"/>
            <a:r>
              <a:rPr lang="en-US" dirty="0"/>
              <a:t>Currently it takes 30 seconds to a minute to summarize each article</a:t>
            </a:r>
          </a:p>
          <a:p>
            <a:pPr lvl="1"/>
            <a:r>
              <a:rPr lang="en-US" dirty="0"/>
              <a:t>Working on parallelizing it</a:t>
            </a:r>
          </a:p>
          <a:p>
            <a:r>
              <a:rPr lang="en-US" dirty="0"/>
              <a:t>Finishing Front end to handle multiple news sites</a:t>
            </a:r>
          </a:p>
        </p:txBody>
      </p:sp>
    </p:spTree>
    <p:extLst>
      <p:ext uri="{BB962C8B-B14F-4D97-AF65-F5344CB8AC3E}">
        <p14:creationId xmlns:p14="http://schemas.microsoft.com/office/powerpoint/2010/main" val="2372917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2814-CC99-B741-A93D-4B2CC855E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658143"/>
            <a:ext cx="9905999" cy="3541714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665646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{260F2178-4F61-2946-B834-98885FEA1AD1}tf10001122</Template>
  <TotalTime>18</TotalTime>
  <Words>82</Words>
  <Application>Microsoft Macintosh PowerPoint</Application>
  <PresentationFormat>Widescreen</PresentationFormat>
  <Paragraphs>19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News Article Summarization Design</vt:lpstr>
      <vt:lpstr>Already Done</vt:lpstr>
      <vt:lpstr>Still Need Done</vt:lpstr>
      <vt:lpstr>Classes</vt:lpstr>
      <vt:lpstr>Quick View of Front end</vt:lpstr>
      <vt:lpstr>Future Problems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 Article Summarization Design</dc:title>
  <dc:creator>Thomas Lazarus</dc:creator>
  <cp:lastModifiedBy>Thomas Lazarus</cp:lastModifiedBy>
  <cp:revision>4</cp:revision>
  <dcterms:created xsi:type="dcterms:W3CDTF">2020-10-19T14:46:35Z</dcterms:created>
  <dcterms:modified xsi:type="dcterms:W3CDTF">2020-10-19T15:05:26Z</dcterms:modified>
</cp:coreProperties>
</file>

<file path=docProps/thumbnail.jpeg>
</file>